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emf" ContentType="image/x-emf"/>
  <Default Extension="rels" ContentType="application/vnd.openxmlformats-package.relationships+xml"/>
  <Default Extension="bin" ContentType="application/vnd.openxmlformats-officedocument.oleObject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 type="screen4x3"/>
  <p:notesSz cx="9144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 /><Relationship Id="rId14" Type="http://schemas.openxmlformats.org/officeDocument/2006/relationships/tableStyles" Target="tableStyles.xml" /><Relationship Id="rId15" Type="http://schemas.openxmlformats.org/officeDocument/2006/relationships/viewProps" Target="viewProps.xml" /></Relationships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Titelfoli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Rechteck 6" hidden="0"/>
          <p:cNvSpPr/>
          <p:nvPr isPhoto="0" userDrawn="1"/>
        </p:nvSpPr>
        <p:spPr bwMode="auto">
          <a:xfrm>
            <a:off x="1587" y="1151730"/>
            <a:ext cx="9132887" cy="57062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>
              <a:latin typeface="Calibri"/>
              <a:cs typeface="Calibri"/>
            </a:endParaRPr>
          </a:p>
        </p:txBody>
      </p:sp>
      <p:sp>
        <p:nvSpPr>
          <p:cNvPr id="11" name="Rechteck 1" hidden="0"/>
          <p:cNvSpPr>
            <a:spLocks noChangeArrowheads="1"/>
          </p:cNvSpPr>
          <p:nvPr isPhoto="0" userDrawn="1"/>
        </p:nvSpPr>
        <p:spPr bwMode="auto">
          <a:xfrm flipH="1">
            <a:off x="0" y="1154112"/>
            <a:ext cx="9162000" cy="5724000"/>
          </a:xfrm>
          <a:prstGeom prst="corner">
            <a:avLst>
              <a:gd name="adj1" fmla="val 4943"/>
              <a:gd name="adj2" fmla="val 5009"/>
            </a:avLst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de-DE">
              <a:latin typeface="Calibri"/>
              <a:cs typeface="Calibri"/>
            </a:endParaRPr>
          </a:p>
        </p:txBody>
      </p:sp>
      <p:sp>
        <p:nvSpPr>
          <p:cNvPr id="2" name="Titel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531316" y="1412776"/>
            <a:ext cx="8163422" cy="643241"/>
          </a:xfrm>
        </p:spPr>
        <p:txBody>
          <a:bodyPr wrap="square">
            <a:noAutofit/>
          </a:bodyPr>
          <a:lstStyle>
            <a:lvl1pPr>
              <a:defRPr sz="3200" b="0">
                <a:solidFill>
                  <a:srgbClr val="2D89CC"/>
                </a:solidFill>
                <a:latin typeface="+mj-lt"/>
                <a:cs typeface="Calibri"/>
              </a:defRPr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/>
          </a:p>
        </p:txBody>
      </p:sp>
      <p:sp>
        <p:nvSpPr>
          <p:cNvPr id="10" name="Textplatzhalt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539999" y="2060848"/>
            <a:ext cx="8154739" cy="246221"/>
          </a:xfrm>
        </p:spPr>
        <p:txBody>
          <a:bodyPr wrap="square" anchor="t" anchorCtr="0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</p:txBody>
      </p:sp>
      <p:sp>
        <p:nvSpPr>
          <p:cNvPr id="14" name="Textplatzhalter 13" hidden="0"/>
          <p:cNvSpPr>
            <a:spLocks noGrp="1"/>
          </p:cNvSpPr>
          <p:nvPr isPhoto="0" userDrawn="0">
            <p:ph type="body" sz="quarter" idx="15" hasCustomPrompt="0"/>
          </p:nvPr>
        </p:nvSpPr>
        <p:spPr bwMode="auto">
          <a:xfrm>
            <a:off x="4725988" y="6195148"/>
            <a:ext cx="3968750" cy="186601"/>
          </a:xfrm>
        </p:spPr>
        <p:txBody>
          <a:bodyPr wrap="square" anchor="b" anchorCtr="0">
            <a:spAutoFit/>
          </a:bodyPr>
          <a:lstStyle>
            <a:lvl1pPr algn="r">
              <a:defRPr sz="12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</p:txBody>
      </p:sp>
      <p:sp>
        <p:nvSpPr>
          <p:cNvPr id="8" name="Inhaltsplatzhalter 7" hidden="0"/>
          <p:cNvSpPr>
            <a:spLocks noGrp="1"/>
          </p:cNvSpPr>
          <p:nvPr isPhoto="0" userDrawn="0">
            <p:ph sz="quarter" idx="16" hasCustomPrompt="1"/>
          </p:nvPr>
        </p:nvSpPr>
        <p:spPr bwMode="auto">
          <a:xfrm>
            <a:off x="536575" y="5517232"/>
            <a:ext cx="3963988" cy="864518"/>
          </a:xfrm>
        </p:spPr>
        <p:txBody>
          <a:bodyPr wrap="none" anchor="b" anchorCtr="0"/>
          <a:lstStyle>
            <a:lvl1pPr>
              <a:defRPr sz="1050"/>
            </a:lvl1pPr>
          </a:lstStyle>
          <a:p>
            <a:pPr>
              <a:defRPr/>
            </a:pPr>
            <a:r>
              <a:rPr lang="de-DE"/>
              <a:t>Für Zusatzlogo auf das Bild-Symbol klicken</a:t>
            </a:r>
            <a:endParaRPr/>
          </a:p>
        </p:txBody>
      </p:sp>
      <p:sp>
        <p:nvSpPr>
          <p:cNvPr id="17" name="Foliennummernplatzhalter 3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>
          <a:xfrm>
            <a:off x="2545361" y="6637413"/>
            <a:ext cx="504946" cy="180000"/>
          </a:xfrm>
        </p:spPr>
        <p:txBody>
          <a:bodyPr vert="horz" anchor="b" anchorCtr="0">
            <a:noAutofit/>
          </a:bodyPr>
          <a:lstStyle>
            <a:lvl1pPr algn="l">
              <a:defRPr sz="90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18" name="Datumsplatzhalter 4" hidden="0"/>
          <p:cNvSpPr>
            <a:spLocks noGrp="1"/>
          </p:cNvSpPr>
          <p:nvPr isPhoto="0" userDrawn="0">
            <p:ph type="dt" sz="half" idx="12" hasCustomPrompt="0"/>
          </p:nvPr>
        </p:nvSpPr>
        <p:spPr bwMode="auto">
          <a:xfrm>
            <a:off x="3276256" y="6637413"/>
            <a:ext cx="3527992" cy="180000"/>
          </a:xfrm>
          <a:prstGeom prst="rect">
            <a:avLst/>
          </a:prstGeom>
        </p:spPr>
        <p:txBody>
          <a:bodyPr vert="horz" anchor="b" anchorCtr="0">
            <a:noAutofit/>
          </a:bodyPr>
          <a:lstStyle>
            <a:lvl1pPr>
              <a:defRPr sz="900">
                <a:solidFill>
                  <a:schemeClr val="bg1"/>
                </a:solidFill>
                <a:latin typeface="+mj-lt"/>
                <a:cs typeface="Calibri"/>
              </a:defRPr>
            </a:lvl1pPr>
          </a:lstStyle>
          <a:p>
            <a:pPr marL="0" marR="0" lvl="0" indent="0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de-DE" sz="900" b="0" i="0" u="none" strike="noStrike" cap="none" spc="0">
                <a:ln>
                  <a:noFill/>
                </a:ln>
                <a:solidFill>
                  <a:srgbClr val="FFFFFF"/>
                </a:solidFill>
                <a:latin typeface="Calibri"/>
                <a:cs typeface="Calibri"/>
              </a:rPr>
              <a:t>Max Mustermann | Musterbezeichnung</a:t>
            </a:r>
            <a:endParaRPr/>
          </a:p>
        </p:txBody>
      </p:sp>
      <p:sp>
        <p:nvSpPr>
          <p:cNvPr id="19" name="Fußzeilenplatzhalter 2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>
          <a:xfrm>
            <a:off x="7092280" y="6637413"/>
            <a:ext cx="1602458" cy="180000"/>
          </a:xfrm>
          <a:prstGeom prst="rect">
            <a:avLst/>
          </a:prstGeom>
        </p:spPr>
        <p:txBody>
          <a:bodyPr vert="horz" anchor="b" anchorCtr="0">
            <a:noAutofit/>
          </a:bodyPr>
          <a:lstStyle>
            <a:lvl1pPr algn="r">
              <a:defRPr sz="900" b="0">
                <a:solidFill>
                  <a:schemeClr val="bg1"/>
                </a:solidFill>
                <a:latin typeface="+mj-lt"/>
                <a:cs typeface="Calibri"/>
              </a:defRPr>
            </a:lvl1pPr>
          </a:lstStyle>
          <a:p>
            <a:pPr marL="0" marR="0" lvl="0" indent="0" algn="r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de-DE" sz="900" b="0" i="0" u="none" strike="noStrike" cap="none" spc="0">
                <a:ln>
                  <a:noFill/>
                </a:ln>
                <a:solidFill>
                  <a:srgbClr val="FFFFFF"/>
                </a:solidFill>
                <a:latin typeface="Calibri"/>
                <a:cs typeface="Calibri"/>
              </a:rPr>
              <a:t>Datum </a:t>
            </a:r>
            <a:r>
              <a:rPr lang="de-DE" sz="900" b="0" i="0" u="none" strike="noStrike" cap="none" spc="0">
                <a:ln>
                  <a:noFill/>
                </a:ln>
                <a:solidFill>
                  <a:srgbClr val="FFFFFF"/>
                </a:solidFill>
                <a:latin typeface="Calibri"/>
                <a:cs typeface="Calibri"/>
              </a:rPr>
              <a:t>xx.xx.xxxx</a:t>
            </a:r>
            <a:endParaRPr lang="de-DE" sz="900" b="0" i="0" u="none" strike="noStrike" cap="none" spc="0">
              <a:ln>
                <a:noFill/>
              </a:ln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20" name="Textfeld 19" hidden="0"/>
          <p:cNvSpPr txBox="1"/>
          <p:nvPr isPhoto="0" userDrawn="1"/>
        </p:nvSpPr>
        <p:spPr bwMode="auto">
          <a:xfrm>
            <a:off x="539899" y="6637413"/>
            <a:ext cx="1875185" cy="1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 anchorCtr="0">
            <a:noAutofit/>
          </a:bodyPr>
          <a:lstStyle/>
          <a:p>
            <a:pPr marL="0" marR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de-DE" sz="1200" b="1" i="0" u="none" strike="noStrike" cap="none" spc="0">
                <a:ln>
                  <a:noFill/>
                </a:ln>
                <a:solidFill>
                  <a:srgbClr val="FFFFFF"/>
                </a:solidFill>
                <a:cs typeface="Arial"/>
              </a:rPr>
              <a:t>Wissen durch Praxis stärkt 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Titel und Inhal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>
            <a:lvl1pPr>
              <a:defRPr>
                <a:solidFill>
                  <a:srgbClr val="2D89CC"/>
                </a:solidFill>
                <a:latin typeface="+mj-lt"/>
                <a:cs typeface="Calibri"/>
              </a:defRPr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/>
          </a:p>
        </p:txBody>
      </p:sp>
      <p:sp>
        <p:nvSpPr>
          <p:cNvPr id="3" name="Inhaltsplatzhalt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>
            <a:lvl1pPr>
              <a:defRPr>
                <a:latin typeface="+mn-lt"/>
                <a:cs typeface="Calibri"/>
              </a:defRPr>
            </a:lvl1pPr>
            <a:lvl2pPr>
              <a:buClr>
                <a:srgbClr val="2D89CC"/>
              </a:buClr>
              <a:defRPr>
                <a:latin typeface="+mn-lt"/>
                <a:cs typeface="Calibri"/>
              </a:defRPr>
            </a:lvl2pPr>
            <a:lvl3pPr>
              <a:buClr>
                <a:srgbClr val="2D89CC"/>
              </a:buClr>
              <a:defRPr sz="1800">
                <a:latin typeface="+mn-lt"/>
                <a:cs typeface="Calibri"/>
              </a:defRPr>
            </a:lvl3pPr>
            <a:lvl4pPr marL="809625" indent="-266700">
              <a:buClr>
                <a:srgbClr val="2D89CC"/>
              </a:buClr>
              <a:buFont typeface="Arial"/>
              <a:buChar char="•"/>
              <a:defRPr sz="1600">
                <a:latin typeface="+mn-lt"/>
                <a:cs typeface="Calibri"/>
              </a:defRPr>
            </a:lvl4pPr>
            <a:lvl5pPr marL="1076325" indent="-266700">
              <a:buClr>
                <a:srgbClr val="2D89CC"/>
              </a:buClr>
              <a:buFont typeface="Arial"/>
              <a:buChar char="•"/>
              <a:defRPr sz="1600">
                <a:latin typeface="+mn-lt"/>
                <a:cs typeface="Calibri"/>
              </a:defRPr>
            </a:lvl5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5" name="Foliennummernplatzhalter 4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/>
        <p:txBody>
          <a:bodyPr/>
          <a:lstStyle>
            <a:lvl1pPr algn="l">
              <a:defRPr>
                <a:latin typeface="+mj-lt"/>
                <a:cs typeface="Arial"/>
              </a:defRPr>
            </a:lvl1pPr>
          </a:lstStyle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7" name="Datumsplatzhalter 6" hidden="0"/>
          <p:cNvSpPr>
            <a:spLocks noGrp="1"/>
          </p:cNvSpPr>
          <p:nvPr isPhoto="0" userDrawn="0">
            <p:ph type="dt" sz="half" idx="12" hasCustomPrompt="0"/>
          </p:nvPr>
        </p:nvSpPr>
        <p:spPr bwMode="auto"/>
        <p:txBody>
          <a:bodyPr/>
          <a:lstStyle>
            <a:lvl1pPr>
              <a:defRPr>
                <a:latin typeface="+mj-lt"/>
                <a:cs typeface="Calibri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/>
              <a:t>Max Mustermann | Musterbezeichnung</a:t>
            </a:r>
            <a:endParaRPr/>
          </a:p>
        </p:txBody>
      </p:sp>
      <p:sp>
        <p:nvSpPr>
          <p:cNvPr id="4" name="Fußzeilenplatzhalter 3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/>
        <p:txBody>
          <a:bodyPr/>
          <a:lstStyle>
            <a:lvl1pPr>
              <a:defRPr>
                <a:latin typeface="+mj-lt"/>
                <a:cs typeface="Calibri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/>
              <a:t>Datum </a:t>
            </a:r>
            <a:r>
              <a:rPr lang="de-DE"/>
              <a:t>xx.xx.xxxx</a:t>
            </a:r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Blanko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Foliennummernplatzhalter 3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>
          <a:xfrm>
            <a:off x="529382" y="6659276"/>
            <a:ext cx="504946" cy="138499"/>
          </a:xfrm>
        </p:spPr>
        <p:txBody>
          <a:bodyPr/>
          <a:lstStyle>
            <a:lvl1pPr algn="l">
              <a:defRPr>
                <a:latin typeface="+mj-lt"/>
                <a:cs typeface="Arial"/>
              </a:defRPr>
            </a:lvl1pPr>
          </a:lstStyle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5" name="Datumsplatzhalter 4" hidden="0"/>
          <p:cNvSpPr>
            <a:spLocks noGrp="1"/>
          </p:cNvSpPr>
          <p:nvPr isPhoto="0" userDrawn="0">
            <p:ph type="dt" sz="half" idx="12" hasCustomPrompt="0"/>
          </p:nvPr>
        </p:nvSpPr>
        <p:spPr bwMode="auto">
          <a:xfrm>
            <a:off x="1404048" y="6642668"/>
            <a:ext cx="3600000" cy="155107"/>
          </a:xfrm>
        </p:spPr>
        <p:txBody>
          <a:bodyPr/>
          <a:lstStyle>
            <a:lvl1pPr>
              <a:defRPr>
                <a:latin typeface="+mj-lt"/>
                <a:cs typeface="Calibri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/>
              <a:t>Max Mustermann | Musterbezeichnung</a:t>
            </a:r>
            <a:endParaRPr/>
          </a:p>
        </p:txBody>
      </p:sp>
      <p:sp>
        <p:nvSpPr>
          <p:cNvPr id="2" name="Fußzeilenplatzhalter 1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>
          <a:xfrm>
            <a:off x="5152147" y="6642668"/>
            <a:ext cx="1800000" cy="155107"/>
          </a:xfrm>
        </p:spPr>
        <p:txBody>
          <a:bodyPr/>
          <a:lstStyle>
            <a:lvl1pPr>
              <a:defRPr>
                <a:latin typeface="+mj-lt"/>
                <a:cs typeface="Calibri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/>
              <a:t>Datum </a:t>
            </a:r>
            <a:r>
              <a:rPr lang="de-DE"/>
              <a:t>xx.xx.xxxx</a:t>
            </a:r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platzhalt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1999" y="1154113"/>
            <a:ext cx="8173033" cy="6714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>
              <a:defRPr/>
            </a:pPr>
            <a:r>
              <a:rPr lang="de-DE"/>
              <a:t>Titelmasterformat durch Klicken bearbeiten</a:t>
            </a:r>
            <a:endParaRPr/>
          </a:p>
        </p:txBody>
      </p:sp>
      <p:sp>
        <p:nvSpPr>
          <p:cNvPr id="3" name="Textplatzhalt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536574" y="2060848"/>
            <a:ext cx="8158163" cy="43209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17" name="Rechteck 1" hidden="0"/>
          <p:cNvSpPr>
            <a:spLocks noChangeArrowheads="1"/>
          </p:cNvSpPr>
          <p:nvPr isPhoto="0" userDrawn="1"/>
        </p:nvSpPr>
        <p:spPr bwMode="auto">
          <a:xfrm flipH="1">
            <a:off x="7068129" y="4778101"/>
            <a:ext cx="2088000" cy="2088000"/>
          </a:xfrm>
          <a:prstGeom prst="corner">
            <a:avLst>
              <a:gd name="adj1" fmla="val 9651"/>
              <a:gd name="adj2" fmla="val 9141"/>
            </a:avLst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de-DE">
              <a:latin typeface="Calibri"/>
              <a:cs typeface="Calibri"/>
            </a:endParaRPr>
          </a:p>
        </p:txBody>
      </p:sp>
      <p:sp>
        <p:nvSpPr>
          <p:cNvPr id="22" name="Foliennummernplatzhalter 21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529382" y="6659276"/>
            <a:ext cx="504946" cy="138499"/>
          </a:xfrm>
          <a:prstGeom prst="rect">
            <a:avLst/>
          </a:prstGeom>
        </p:spPr>
        <p:txBody>
          <a:bodyPr vert="horz" wrap="none" lIns="0" tIns="0" rIns="0" bIns="0" rtlCol="0" anchor="b" anchorCtr="0">
            <a:spAutoFit/>
          </a:bodyPr>
          <a:lstStyle>
            <a:lvl1pPr algn="r">
              <a:defRPr sz="90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pPr algn="l"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23" name="Datumsplatzhalter 22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1404048" y="6642668"/>
            <a:ext cx="36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de-DE" sz="900">
                <a:solidFill>
                  <a:srgbClr val="000000"/>
                </a:solidFill>
                <a:latin typeface="+mj-lt"/>
                <a:cs typeface="Calibri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/>
              <a:t>Max Mustermann | Musterbezeichnung</a:t>
            </a:r>
            <a:endParaRPr/>
          </a:p>
        </p:txBody>
      </p:sp>
      <p:sp>
        <p:nvSpPr>
          <p:cNvPr id="4" name="Fußzeilenplatzhalter 3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5152147" y="6642668"/>
            <a:ext cx="18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lang="de-DE" sz="900">
                <a:solidFill>
                  <a:srgbClr val="000000"/>
                </a:solidFill>
                <a:latin typeface="+mj-lt"/>
                <a:cs typeface="Arial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de-DE">
                <a:cs typeface="Calibri"/>
              </a:rPr>
              <a:t>Datum </a:t>
            </a:r>
            <a:r>
              <a:rPr lang="de-DE">
                <a:cs typeface="Calibri"/>
              </a:rPr>
              <a:t>xx.xx.xxxx</a:t>
            </a:r>
            <a:endParaRPr lang="de-DE">
              <a:cs typeface="Calibri"/>
            </a:endParaRPr>
          </a:p>
        </p:txBody>
      </p:sp>
      <p:pic>
        <p:nvPicPr>
          <p:cNvPr id="5" name="Grafik 4" hidden="0"/>
          <p:cNvPicPr>
            <a:picLocks noChangeAspect="1"/>
          </p:cNvPicPr>
          <p:nvPr isPhoto="0" userDrawn="1"/>
        </p:nvPicPr>
        <p:blipFill>
          <a:blip r:embed="rId5"/>
          <a:stretch/>
        </p:blipFill>
        <p:spPr bwMode="auto">
          <a:xfrm>
            <a:off x="7058372" y="222548"/>
            <a:ext cx="1800000" cy="72656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dt="1" ftr="1" hdr="0" sldNum="1"/>
  <p:txStyles>
    <p:titleStyle>
      <a:lvl1pPr algn="l" defTabSz="914400">
        <a:lnSpc>
          <a:spcPct val="90000"/>
        </a:lnSpc>
        <a:spcBef>
          <a:spcPts val="0"/>
        </a:spcBef>
        <a:buNone/>
        <a:defRPr sz="3200" b="0">
          <a:solidFill>
            <a:srgbClr val="2D89CC"/>
          </a:solidFill>
          <a:latin typeface="+mj-lt"/>
          <a:ea typeface="+mj-ea"/>
          <a:cs typeface="Calibri"/>
        </a:defRPr>
      </a:lvl1pPr>
    </p:titleStyle>
    <p:bodyStyle>
      <a:lvl1pPr marL="0" indent="0" algn="l" defTabSz="914400">
        <a:spcBef>
          <a:spcPts val="0"/>
        </a:spcBef>
        <a:buFont typeface="Arial"/>
        <a:buNone/>
        <a:defRPr sz="1800">
          <a:solidFill>
            <a:schemeClr val="tx1"/>
          </a:solidFill>
          <a:latin typeface="+mn-lt"/>
          <a:ea typeface="+mn-ea"/>
          <a:cs typeface="Calibri"/>
        </a:defRPr>
      </a:lvl1pPr>
      <a:lvl2pPr marL="266700" indent="-266700" algn="l" defTabSz="914400">
        <a:spcBef>
          <a:spcPts val="0"/>
        </a:spcBef>
        <a:buClr>
          <a:srgbClr val="2D89CC"/>
        </a:buClr>
        <a:buSzPct val="100000"/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Calibri"/>
        </a:defRPr>
      </a:lvl2pPr>
      <a:lvl3pPr marL="542925" indent="-266700" algn="l" defTabSz="914400">
        <a:spcBef>
          <a:spcPts val="0"/>
        </a:spcBef>
        <a:buClr>
          <a:srgbClr val="2D89CC"/>
        </a:buClr>
        <a:buSzPct val="100000"/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Calibri"/>
        </a:defRPr>
      </a:lvl3pPr>
      <a:lvl4pPr marL="809625" indent="-266700" algn="l" defTabSz="914400">
        <a:spcBef>
          <a:spcPts val="0"/>
        </a:spcBef>
        <a:buClr>
          <a:srgbClr val="2D89CC"/>
        </a:buClr>
        <a:buSzPct val="100000"/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Calibri"/>
        </a:defRPr>
      </a:lvl4pPr>
      <a:lvl5pPr marL="1076325" indent="-266700" algn="l" defTabSz="914400">
        <a:spcBef>
          <a:spcPts val="0"/>
        </a:spcBef>
        <a:buClr>
          <a:srgbClr val="2D89CC"/>
        </a:buClr>
        <a:buSzPct val="100000"/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Calibri"/>
        </a:defRPr>
      </a:lvl5pPr>
      <a:lvl6pPr marL="25146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i.googleblog.com/2019/08/on-device-real-time-hand-tracking-with.html" TargetMode="External"/><Relationship Id="rId3" Type="http://schemas.openxmlformats.org/officeDocument/2006/relationships/hyperlink" Target="https://google.github.io/mediapipe/solutions/hands" TargetMode="External"/><Relationship Id="rId4" Type="http://schemas.openxmlformats.org/officeDocument/2006/relationships/hyperlink" Target="https://www.ni.com/docs/de-DE/bundle/labview/page/lvhowto/build_web_service.html" TargetMode="External"/><Relationship Id="rId5" Type="http://schemas.openxmlformats.org/officeDocument/2006/relationships/hyperlink" Target="https://www.vive.com/media/filer_public/fed-assets/tracker3/images/metaimage.png" TargetMode="Externa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Titel 1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531316" y="1641265"/>
            <a:ext cx="8163422" cy="864518"/>
          </a:xfrm>
        </p:spPr>
        <p:txBody>
          <a:bodyPr/>
          <a:lstStyle/>
          <a:p>
            <a:pPr>
              <a:defRPr/>
            </a:pPr>
            <a:r>
              <a:rPr lang="de-DE" sz="1800" b="1" i="0" u="none" strike="noStrike">
                <a:latin typeface="LMRoman12-Bold"/>
              </a:rPr>
              <a:t>Entwicklung und Umsetzung einer intuitiven</a:t>
            </a:r>
            <a:br>
              <a:rPr lang="de-DE" sz="1800" b="1" i="0" u="none" strike="noStrike">
                <a:latin typeface="LMRoman12-Bold"/>
              </a:rPr>
            </a:br>
            <a:r>
              <a:rPr lang="de-DE" sz="1800" b="1" i="0" u="none" strike="noStrike">
                <a:latin typeface="LMRoman12-Bold"/>
              </a:rPr>
              <a:t>Steuerung f</a:t>
            </a:r>
            <a:r>
              <a:rPr lang="de-DE" sz="1800" b="1">
                <a:latin typeface="LMRoman12-Bold"/>
              </a:rPr>
              <a:t>ü</a:t>
            </a:r>
            <a:r>
              <a:rPr lang="de-DE" sz="1800" b="1" i="0" u="none" strike="noStrike">
                <a:latin typeface="LMRoman12-Bold"/>
              </a:rPr>
              <a:t>r eine Roboterhand durch Erfassen der</a:t>
            </a:r>
            <a:br>
              <a:rPr lang="de-DE" sz="1800" b="1" i="0" u="none" strike="noStrike">
                <a:latin typeface="LMRoman12-Bold"/>
              </a:rPr>
            </a:br>
            <a:r>
              <a:rPr lang="de-DE" sz="1800" b="1" i="0" u="none" strike="noStrike">
                <a:latin typeface="LMRoman12-Bold"/>
              </a:rPr>
              <a:t>Geste einer menschlichen Hand</a:t>
            </a:r>
            <a:endParaRPr lang="en-US"/>
          </a:p>
        </p:txBody>
      </p:sp>
      <p:sp>
        <p:nvSpPr>
          <p:cNvPr id="13" name="Textplatzhalter 1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535657" y="2638335"/>
            <a:ext cx="8154739" cy="246221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6" name="Textplatzhalter 15" hidden="0"/>
          <p:cNvSpPr>
            <a:spLocks noGrp="1"/>
          </p:cNvSpPr>
          <p:nvPr isPhoto="0" userDrawn="0">
            <p:ph type="body" sz="quarter" idx="15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 b="1"/>
              <a:t>Fachbereich 2  </a:t>
            </a:r>
            <a:r>
              <a:rPr lang="de-DE"/>
              <a:t>Informatik und Ingenieurwissenschaften  </a:t>
            </a:r>
            <a:endParaRPr/>
          </a:p>
        </p:txBody>
      </p:sp>
      <p:sp>
        <p:nvSpPr>
          <p:cNvPr id="6" name="Foliennummernplatzhalter 5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Seite  </a:t>
            </a:r>
            <a:fld id="{3733AE7F-6935-469B-B7EA-A7DFC1F0D075}" type="slidenum">
              <a:rPr lang="de-DE"/>
              <a:t/>
            </a:fld>
            <a:endParaRPr lang="de-DE"/>
          </a:p>
        </p:txBody>
      </p:sp>
      <p:sp>
        <p:nvSpPr>
          <p:cNvPr id="3" name="Datumsplatzhalter 2" hidden="0"/>
          <p:cNvSpPr>
            <a:spLocks noGrp="1"/>
          </p:cNvSpPr>
          <p:nvPr isPhoto="0" userDrawn="0">
            <p:ph type="dt" sz="half" idx="12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Girke</a:t>
            </a:r>
            <a:r>
              <a:rPr lang="de-DE"/>
              <a:t>    &amp;    Abt</a:t>
            </a:r>
            <a:endParaRPr/>
          </a:p>
        </p:txBody>
      </p:sp>
      <p:sp>
        <p:nvSpPr>
          <p:cNvPr id="2" name="Fußzeilenplatzhalter 1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5" name="Grafik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rot="5400000">
            <a:off x="776288" y="2580705"/>
            <a:ext cx="2286000" cy="3838575"/>
          </a:xfrm>
          <a:prstGeom prst="rect">
            <a:avLst/>
          </a:prstGeom>
        </p:spPr>
      </p:pic>
      <p:pic>
        <p:nvPicPr>
          <p:cNvPr id="8" name="Grafik 7" hidden="0"/>
          <p:cNvPicPr>
            <a:picLocks noChangeAspect="1"/>
          </p:cNvPicPr>
          <p:nvPr isPhoto="0" userDrawn="0"/>
        </p:nvPicPr>
        <p:blipFill>
          <a:blip r:embed="rId3"/>
          <a:srcRect l="0" t="648" r="17260" b="-647"/>
          <a:stretch/>
        </p:blipFill>
        <p:spPr bwMode="auto">
          <a:xfrm>
            <a:off x="5148065" y="2934696"/>
            <a:ext cx="4032448" cy="34279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Literatur</a:t>
            </a:r>
            <a:endParaRPr lang="de-DE"/>
          </a:p>
        </p:txBody>
      </p:sp>
      <p:sp>
        <p:nvSpPr>
          <p:cNvPr id="17" name="Inhaltsplatzhalter 16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algn="l">
              <a:defRPr/>
            </a:pPr>
            <a:r>
              <a:rPr lang="de-DE" sz="1050" b="0" i="0" u="none" strike="noStrike">
                <a:latin typeface="LMRoman12-Regular"/>
              </a:rPr>
              <a:t>[1] Stefan Hesse. </a:t>
            </a:r>
            <a:r>
              <a:rPr lang="de-DE" sz="1050" b="0" i="1" u="none" strike="noStrike">
                <a:latin typeface="LMRoman12-Italic"/>
              </a:rPr>
              <a:t>Grundlagen der Handhabungstechnik</a:t>
            </a:r>
            <a:r>
              <a:rPr lang="de-DE" sz="1050" b="0" i="0" u="none" strike="noStrike">
                <a:latin typeface="LMRoman12-Regular"/>
              </a:rPr>
              <a:t>. 3., neu bearbeitete und </a:t>
            </a:r>
            <a:r>
              <a:rPr lang="de-DE" sz="1050" b="0" i="0" u="none" strike="noStrike">
                <a:latin typeface="LMRoman12-Regular"/>
              </a:rPr>
              <a:t>erweiterteAuflage</a:t>
            </a:r>
            <a:r>
              <a:rPr lang="de-DE" sz="1050" b="0" i="0" u="none" strike="noStrike">
                <a:latin typeface="LMRoman12-Regular"/>
              </a:rPr>
              <a:t>. Carl Hanser Verlag GmbH Co KG, 2013. </a:t>
            </a:r>
            <a:r>
              <a:rPr lang="de-DE" sz="1050" b="0" i="0" u="none" strike="noStrike">
                <a:latin typeface="LMRomanCaps10-Regular"/>
              </a:rPr>
              <a:t>isbn</a:t>
            </a:r>
            <a:r>
              <a:rPr lang="de-DE" sz="1050" b="0" i="0" u="none" strike="noStrike">
                <a:latin typeface="LMRoman12-Regular"/>
              </a:rPr>
              <a:t>: 978-3-446-43596-4.</a:t>
            </a:r>
            <a:endParaRPr/>
          </a:p>
          <a:p>
            <a:pPr algn="l">
              <a:defRPr/>
            </a:pPr>
            <a:r>
              <a:rPr lang="de-DE" sz="1050" b="0" i="0" u="none" strike="noStrike">
                <a:latin typeface="LMRoman12-Regular"/>
              </a:rPr>
              <a:t>[2] R. Jansen. ”Stand und Perspektiven der Roboter in der </a:t>
            </a:r>
            <a:r>
              <a:rPr lang="de-DE" sz="1050" b="0" i="0" u="none" strike="noStrike">
                <a:latin typeface="LMRoman12-Regular"/>
              </a:rPr>
              <a:t>Verpakungstechnik</a:t>
            </a:r>
            <a:r>
              <a:rPr lang="de-DE" sz="1050" b="0" i="0" u="none" strike="noStrike">
                <a:latin typeface="LMRoman12-Regular"/>
              </a:rPr>
              <a:t>“. </a:t>
            </a:r>
            <a:r>
              <a:rPr lang="de-DE" sz="1050" b="0" i="0" u="none" strike="noStrike">
                <a:latin typeface="LMRoman12-Regular"/>
              </a:rPr>
              <a:t>In:</a:t>
            </a:r>
            <a:r>
              <a:rPr lang="de-DE" sz="1050" b="0" i="1" u="none" strike="noStrike">
                <a:latin typeface="LMRoman12-Italic"/>
              </a:rPr>
              <a:t>VDI</a:t>
            </a:r>
            <a:r>
              <a:rPr lang="de-DE" sz="1050" b="0" i="1" u="none" strike="noStrike">
                <a:latin typeface="LMRoman12-Italic"/>
              </a:rPr>
              <a:t> Berichte 850, Roboter in der Verpackungstechnik </a:t>
            </a:r>
            <a:r>
              <a:rPr lang="de-DE" sz="1050" b="0" i="0" u="none" strike="noStrike">
                <a:latin typeface="LMRoman12-Regular"/>
              </a:rPr>
              <a:t>(1990).</a:t>
            </a:r>
            <a:endParaRPr/>
          </a:p>
          <a:p>
            <a:pPr algn="l">
              <a:defRPr/>
            </a:pPr>
            <a:r>
              <a:rPr lang="de-DE" sz="1050" b="0" i="0" u="none" strike="noStrike">
                <a:latin typeface="LMRoman12-Regular"/>
              </a:rPr>
              <a:t>[3] Andreas Wolf und Ralf Steinmann. </a:t>
            </a:r>
            <a:r>
              <a:rPr lang="de-DE" sz="1050" b="0" i="1" u="none" strike="noStrike">
                <a:latin typeface="LMRoman12-Italic"/>
              </a:rPr>
              <a:t>Greifer in Bewegung - Faszination der </a:t>
            </a:r>
            <a:r>
              <a:rPr lang="de-DE" sz="1050" b="0" i="1" u="none" strike="noStrike">
                <a:latin typeface="LMRoman12-Italic"/>
              </a:rPr>
              <a:t>Automatisierungvon</a:t>
            </a:r>
            <a:r>
              <a:rPr lang="de-DE" sz="1050" b="0" i="1" u="none" strike="noStrike">
                <a:latin typeface="LMRoman12-Italic"/>
              </a:rPr>
              <a:t> Handhabungsaufgaben</a:t>
            </a:r>
            <a:r>
              <a:rPr lang="de-DE" sz="1050" b="0" i="0" u="none" strike="noStrike">
                <a:latin typeface="LMRoman12-Regular"/>
              </a:rPr>
              <a:t>. M</a:t>
            </a:r>
            <a:r>
              <a:rPr lang="de-DE" sz="1050">
                <a:latin typeface="LMRoman12-Regular"/>
              </a:rPr>
              <a:t>ü</a:t>
            </a:r>
            <a:r>
              <a:rPr lang="de-DE" sz="1050" b="0" i="0" u="none" strike="noStrike">
                <a:latin typeface="LMRoman12-Regular"/>
              </a:rPr>
              <a:t>nchen: Carl Hanser Verlag GmbH Co KG, 2016. </a:t>
            </a:r>
            <a:r>
              <a:rPr lang="de-DE" sz="1050" b="0" i="0" u="none" strike="noStrike">
                <a:latin typeface="LMRomanCaps10-Regular"/>
              </a:rPr>
              <a:t>isbn</a:t>
            </a:r>
            <a:r>
              <a:rPr lang="de-DE" sz="1050" b="0" i="0" u="none" strike="noStrike">
                <a:latin typeface="LMRoman12-Regular"/>
              </a:rPr>
              <a:t>: 978-3-446-43993-1.</a:t>
            </a:r>
            <a:endParaRPr/>
          </a:p>
          <a:p>
            <a:pPr algn="l">
              <a:defRPr/>
            </a:pPr>
            <a:r>
              <a:rPr lang="de-DE" sz="1050" b="0" i="0" u="none" strike="noStrike">
                <a:latin typeface="LMRoman12-Regular"/>
              </a:rPr>
              <a:t>[4] Thomas G. Zimmerman. ”Optical flex </a:t>
            </a:r>
            <a:r>
              <a:rPr lang="de-DE" sz="1050" b="0" i="0" u="none" strike="noStrike">
                <a:latin typeface="LMRoman12-Regular"/>
              </a:rPr>
              <a:t>sensor</a:t>
            </a:r>
            <a:r>
              <a:rPr lang="de-DE" sz="1050" b="0" i="0" u="none" strike="noStrike">
                <a:latin typeface="LMRoman12-Regular"/>
              </a:rPr>
              <a:t>“. In: </a:t>
            </a:r>
            <a:r>
              <a:rPr lang="de-DE" sz="1050" b="0" i="1" u="none" strike="noStrike">
                <a:latin typeface="LMRoman12-Italic"/>
              </a:rPr>
              <a:t>US 4542291 </a:t>
            </a:r>
            <a:r>
              <a:rPr lang="de-DE" sz="1050" b="0" i="0" u="none" strike="noStrike">
                <a:latin typeface="LMRoman12-Regular"/>
              </a:rPr>
              <a:t>(1982).</a:t>
            </a:r>
            <a:endParaRPr/>
          </a:p>
          <a:p>
            <a:pPr algn="l">
              <a:defRPr/>
            </a:pPr>
            <a:r>
              <a:rPr lang="de-DE" sz="1050" b="0" i="0" u="none" strike="noStrike">
                <a:latin typeface="LMRoman12-Regular"/>
              </a:rPr>
              <a:t>[5] Greg Bryant, Russell Eberhart, Erik Frederick, John </a:t>
            </a:r>
            <a:r>
              <a:rPr lang="de-DE" sz="1050" b="0" i="0" u="none" strike="noStrike">
                <a:latin typeface="LMRoman12-Regular"/>
              </a:rPr>
              <a:t>Gawel</a:t>
            </a:r>
            <a:r>
              <a:rPr lang="de-DE" sz="1050" b="0" i="0" u="none" strike="noStrike">
                <a:latin typeface="LMRoman12-Regular"/>
              </a:rPr>
              <a:t>, Stephen Turner. </a:t>
            </a:r>
            <a:r>
              <a:rPr lang="de-DE" sz="1050" b="0" i="1" u="none" strike="noStrike">
                <a:latin typeface="LMRoman12-Italic"/>
              </a:rPr>
              <a:t>1993 VR Conference Proceedings: abgerufen am 19.06.22</a:t>
            </a:r>
            <a:r>
              <a:rPr lang="de-DE" sz="1050" b="0" i="0" u="none" strike="noStrike">
                <a:latin typeface="LMRoman12-Regular"/>
              </a:rPr>
              <a:t>. 1993.</a:t>
            </a:r>
            <a:endParaRPr/>
          </a:p>
          <a:p>
            <a:pPr algn="l">
              <a:defRPr/>
            </a:pPr>
            <a:r>
              <a:rPr lang="de-DE" sz="1050" b="0" i="0" u="none" strike="noStrike">
                <a:latin typeface="LMRoman12-Regular"/>
              </a:rPr>
              <a:t>[6] </a:t>
            </a:r>
            <a:r>
              <a:rPr lang="de-DE" sz="1050" b="0" i="0" u="none" strike="noStrike">
                <a:latin typeface="LMRoman12-Regular"/>
              </a:rPr>
              <a:t>CyberGlove</a:t>
            </a:r>
            <a:r>
              <a:rPr lang="de-DE" sz="1050" b="0" i="0" u="none" strike="noStrike">
                <a:latin typeface="LMRoman12-Regular"/>
              </a:rPr>
              <a:t>. </a:t>
            </a:r>
            <a:r>
              <a:rPr lang="de-DE" sz="1050" b="0" i="1" u="none" strike="noStrike">
                <a:latin typeface="LMRoman12-Italic"/>
              </a:rPr>
              <a:t>Cyber</a:t>
            </a:r>
            <a:r>
              <a:rPr lang="de-DE" sz="1050" b="0" i="1" u="none" strike="noStrike">
                <a:latin typeface="LMRoman12-Italic"/>
              </a:rPr>
              <a:t> </a:t>
            </a:r>
            <a:r>
              <a:rPr lang="de-DE" sz="1050" b="0" i="1" u="none" strike="noStrike">
                <a:latin typeface="LMRoman12-Italic"/>
              </a:rPr>
              <a:t>Glove</a:t>
            </a:r>
            <a:r>
              <a:rPr lang="de-DE" sz="1050" b="0" i="1" u="none" strike="noStrike">
                <a:latin typeface="LMRoman12-Italic"/>
              </a:rPr>
              <a:t> Systems</a:t>
            </a:r>
            <a:r>
              <a:rPr lang="de-DE" sz="1050" b="0" i="0" u="none" strike="noStrike">
                <a:latin typeface="LMRoman12-Regular"/>
              </a:rPr>
              <a:t>. 2017.</a:t>
            </a:r>
            <a:endParaRPr/>
          </a:p>
          <a:p>
            <a:pPr algn="l">
              <a:defRPr/>
            </a:pPr>
            <a:r>
              <a:rPr lang="en-US" sz="1050" b="0" i="0" u="none" strike="noStrike">
                <a:latin typeface="LMRoman12-Regular"/>
              </a:rPr>
              <a:t>[7] </a:t>
            </a:r>
            <a:r>
              <a:rPr lang="en-US" sz="1050" b="0" i="0" u="none" strike="noStrike">
                <a:latin typeface="LMRoman12-Regular"/>
              </a:rPr>
              <a:t>AiQ</a:t>
            </a:r>
            <a:r>
              <a:rPr lang="en-US" sz="1050" b="0" i="0" u="none" strike="noStrike">
                <a:latin typeface="LMRoman12-Regular"/>
              </a:rPr>
              <a:t> </a:t>
            </a:r>
            <a:r>
              <a:rPr lang="en-US" sz="1050" b="0" i="0" u="none" strike="noStrike">
                <a:latin typeface="LMRoman12-Regular"/>
              </a:rPr>
              <a:t>Synertial</a:t>
            </a:r>
            <a:r>
              <a:rPr lang="en-US" sz="1050" b="0" i="0" u="none" strike="noStrike">
                <a:latin typeface="LMRoman12-Regular"/>
              </a:rPr>
              <a:t>. </a:t>
            </a:r>
            <a:r>
              <a:rPr lang="en-US" sz="1050" b="0" i="1" u="none" strike="noStrike">
                <a:latin typeface="LMRoman12-Italic"/>
              </a:rPr>
              <a:t>High-End Gloves for Robotics, Animation, Virtual Reality, Medical </a:t>
            </a:r>
            <a:r>
              <a:rPr lang="de-DE" sz="1050" b="0" i="1" u="none" strike="noStrike">
                <a:latin typeface="LMRoman12-Italic"/>
              </a:rPr>
              <a:t>and Bio-</a:t>
            </a:r>
            <a:r>
              <a:rPr lang="de-DE" sz="1050" b="0" i="1" u="none" strike="noStrike">
                <a:latin typeface="LMRoman12-Italic"/>
              </a:rPr>
              <a:t>mechanics</a:t>
            </a:r>
            <a:r>
              <a:rPr lang="de-DE" sz="1050" b="0" i="1" u="none" strike="noStrike">
                <a:latin typeface="LMRoman12-Italic"/>
              </a:rPr>
              <a:t> Research</a:t>
            </a:r>
            <a:r>
              <a:rPr lang="de-DE" sz="1050" b="0" i="0" u="none" strike="noStrike">
                <a:latin typeface="LMRoman12-Regular"/>
              </a:rPr>
              <a:t>. 2022.</a:t>
            </a:r>
            <a:endParaRPr/>
          </a:p>
          <a:p>
            <a:pPr algn="l">
              <a:defRPr/>
            </a:pPr>
            <a:r>
              <a:rPr lang="en-US" sz="1050" b="0" i="0" u="none" strike="noStrike">
                <a:latin typeface="LMRoman12-Regular"/>
              </a:rPr>
              <a:t>[8] Valentin </a:t>
            </a:r>
            <a:r>
              <a:rPr lang="en-US" sz="1050" b="0" i="0" u="none" strike="noStrike">
                <a:latin typeface="LMRoman12-Regular"/>
              </a:rPr>
              <a:t>Bazarevsky</a:t>
            </a:r>
            <a:r>
              <a:rPr lang="en-US" sz="1050" b="0" i="0" u="none" strike="noStrike">
                <a:latin typeface="LMRoman12-Regular"/>
              </a:rPr>
              <a:t> und Fan Zhang. </a:t>
            </a:r>
            <a:r>
              <a:rPr lang="en-US" sz="1050" b="0" i="1" u="none" strike="noStrike">
                <a:latin typeface="LMRoman12-Italic"/>
              </a:rPr>
              <a:t>On-Device, Real-Time Hand Tracking with </a:t>
            </a:r>
            <a:r>
              <a:rPr lang="de-DE" sz="1050" b="0" i="1" u="none" strike="noStrike">
                <a:latin typeface="LMRoman12-Italic"/>
              </a:rPr>
              <a:t>MediaPipe</a:t>
            </a:r>
            <a:r>
              <a:rPr lang="de-DE" sz="1050" b="0" i="0" u="none" strike="noStrike">
                <a:latin typeface="LMRoman12-Regular"/>
              </a:rPr>
              <a:t>. online. 2019. </a:t>
            </a:r>
            <a:r>
              <a:rPr lang="de-DE" sz="1050" b="0" i="0" u="none" strike="noStrike">
                <a:latin typeface="LMRomanCaps10-Regular"/>
              </a:rPr>
              <a:t>url</a:t>
            </a:r>
            <a:r>
              <a:rPr lang="de-DE" sz="1050" b="0" i="0" u="none" strike="noStrike">
                <a:latin typeface="LMRoman12-Regular"/>
              </a:rPr>
              <a:t>: </a:t>
            </a:r>
            <a:r>
              <a:rPr lang="de-DE" sz="1050" b="0" i="0" u="sng" strike="noStrike">
                <a:latin typeface="LMMono12-Regular"/>
                <a:hlinkClick r:id="rId2" tooltip="https://ai.googleblog.com/2019/08/on-device-real-time-hand-tracking-with.html"/>
              </a:rPr>
              <a:t>https://ai.googleblog.com/2019/08/on-device-real-time-hand-tracking-with.html</a:t>
            </a:r>
            <a:endParaRPr lang="de-DE" sz="1050">
              <a:latin typeface="LMRoman12-Regular"/>
            </a:endParaRPr>
          </a:p>
          <a:p>
            <a:pPr algn="l">
              <a:defRPr/>
            </a:pPr>
            <a:r>
              <a:rPr lang="en-US" sz="1050" b="0" i="0" u="none" strike="noStrike">
                <a:latin typeface="LMRoman12-Regular"/>
              </a:rPr>
              <a:t>[9] Google LLC. </a:t>
            </a:r>
            <a:r>
              <a:rPr lang="en-US" sz="1050" b="0" i="1" u="none" strike="noStrike">
                <a:latin typeface="LMRoman12-Italic"/>
              </a:rPr>
              <a:t>MediaPipe</a:t>
            </a:r>
            <a:r>
              <a:rPr lang="en-US" sz="1050" b="0" i="1" u="none" strike="noStrike">
                <a:latin typeface="LMRoman12-Italic"/>
              </a:rPr>
              <a:t> Hands</a:t>
            </a:r>
            <a:r>
              <a:rPr lang="en-US" sz="1050" b="0" i="0" u="none" strike="noStrike">
                <a:latin typeface="LMRoman12-Regular"/>
              </a:rPr>
              <a:t>. online. 2020. </a:t>
            </a:r>
            <a:r>
              <a:rPr lang="en-US" sz="1050" b="0" i="0" u="none" strike="noStrike">
                <a:latin typeface="LMRomanCaps10-Regular"/>
              </a:rPr>
              <a:t>url</a:t>
            </a:r>
            <a:r>
              <a:rPr lang="en-US" sz="1050" b="0" i="0" u="none" strike="noStrike">
                <a:latin typeface="LMRoman12-Regular"/>
              </a:rPr>
              <a:t>: </a:t>
            </a:r>
            <a:r>
              <a:rPr lang="en-US" sz="1050" b="0" i="0" u="sng" strike="noStrike">
                <a:latin typeface="LMMono12-Regular"/>
                <a:hlinkClick r:id="rId3" tooltip="https://google.github.io/mediapipe/solutions/hands"/>
              </a:rPr>
              <a:t>https://google.github.io/</a:t>
            </a:r>
            <a:r>
              <a:rPr lang="de-DE" sz="1050" b="0" i="0" u="sng" strike="noStrike">
                <a:latin typeface="LMMono12-Regular"/>
                <a:hlinkClick r:id="rId3" tooltip="https://google.github.io/mediapipe/solutions/hands"/>
              </a:rPr>
              <a:t>mediapipe</a:t>
            </a:r>
            <a:r>
              <a:rPr lang="de-DE" sz="1050" b="0" i="0" u="sng" strike="noStrike">
                <a:latin typeface="LMMono12-Regular"/>
                <a:hlinkClick r:id="rId3" tooltip="https://google.github.io/mediapipe/solutions/hands"/>
              </a:rPr>
              <a:t>/</a:t>
            </a:r>
            <a:r>
              <a:rPr lang="de-DE" sz="1050" b="0" i="0" u="sng" strike="noStrike">
                <a:latin typeface="LMMono12-Regular"/>
                <a:hlinkClick r:id="rId3" tooltip="https://google.github.io/mediapipe/solutions/hands"/>
              </a:rPr>
              <a:t>solutions</a:t>
            </a:r>
            <a:r>
              <a:rPr lang="de-DE" sz="1050" b="0" i="0" u="sng" strike="noStrike">
                <a:latin typeface="LMMono12-Regular"/>
                <a:hlinkClick r:id="rId3" tooltip="https://google.github.io/mediapipe/solutions/hands"/>
              </a:rPr>
              <a:t>/</a:t>
            </a:r>
            <a:r>
              <a:rPr lang="de-DE" sz="1050" b="0" i="0" u="sng" strike="noStrike">
                <a:latin typeface="LMMono12-Regular"/>
                <a:hlinkClick r:id="rId3" tooltip="https://google.github.io/mediapipe/solutions/hands"/>
              </a:rPr>
              <a:t>hands</a:t>
            </a:r>
            <a:endParaRPr lang="de-DE" sz="1050">
              <a:latin typeface="LMRoman12-Regular"/>
            </a:endParaRPr>
          </a:p>
          <a:p>
            <a:pPr algn="l">
              <a:defRPr/>
            </a:pPr>
            <a:r>
              <a:rPr lang="de-DE" sz="1050" b="0" i="0" u="none" strike="noStrike">
                <a:latin typeface="LMRoman12-Regular"/>
              </a:rPr>
              <a:t>[10] Oz Ramos. </a:t>
            </a:r>
            <a:r>
              <a:rPr lang="de-DE" sz="1050" b="0" i="1" u="none" strike="noStrike">
                <a:latin typeface="LMRoman12-Italic"/>
              </a:rPr>
              <a:t>Handsfree.js</a:t>
            </a:r>
            <a:r>
              <a:rPr lang="de-DE" sz="1050" b="0" i="0" u="none" strike="noStrike">
                <a:latin typeface="LMRoman12-Regular"/>
              </a:rPr>
              <a:t>. online. 2021. </a:t>
            </a:r>
            <a:r>
              <a:rPr lang="de-DE" sz="1050" b="0" i="0" u="none" strike="noStrike">
                <a:latin typeface="LMRomanCaps10-Regular"/>
              </a:rPr>
              <a:t>url</a:t>
            </a:r>
            <a:r>
              <a:rPr lang="de-DE" sz="1050" b="0" i="0" u="none" strike="noStrike">
                <a:latin typeface="LMRoman12-Regular"/>
              </a:rPr>
              <a:t>: </a:t>
            </a:r>
            <a:r>
              <a:rPr lang="de-DE" sz="1050" b="0" i="0" u="none" strike="noStrike">
                <a:latin typeface="LMMono12-Regular"/>
              </a:rPr>
              <a:t>https://handsfree.js.org</a:t>
            </a:r>
            <a:r>
              <a:rPr lang="de-DE" sz="1050" b="0" i="0" u="none" strike="noStrike">
                <a:latin typeface="LMRoman12-Regular"/>
              </a:rPr>
              <a:t>.</a:t>
            </a:r>
            <a:endParaRPr/>
          </a:p>
          <a:p>
            <a:pPr algn="l">
              <a:defRPr/>
            </a:pPr>
            <a:r>
              <a:rPr lang="en-US" sz="1050" b="0" i="0" u="none" strike="noStrike">
                <a:latin typeface="LMRoman12-Regular"/>
              </a:rPr>
              <a:t>[11] NATIONAL INSTRUMENTS CORP. </a:t>
            </a:r>
            <a:r>
              <a:rPr lang="en-US" sz="1050" b="0" i="1" u="none" strike="noStrike">
                <a:latin typeface="LMRoman12-Italic"/>
              </a:rPr>
              <a:t>Tutorial: Creating and Publishing a Lab-VIEW Web Service to the Application Web Server (Real-Time, Windows)</a:t>
            </a:r>
            <a:r>
              <a:rPr lang="en-US" sz="1050" b="0" i="0" u="none" strike="noStrike">
                <a:latin typeface="LMRoman12-Regular"/>
              </a:rPr>
              <a:t>. online. </a:t>
            </a:r>
            <a:r>
              <a:rPr lang="de-DE" sz="1050" b="0" i="0" u="none" strike="noStrike">
                <a:latin typeface="LMRoman12-Regular"/>
              </a:rPr>
              <a:t>Juni 2022. </a:t>
            </a:r>
            <a:r>
              <a:rPr lang="de-DE" sz="1050" b="0" i="0" u="none" strike="noStrike">
                <a:latin typeface="LMRomanCaps10-Regular"/>
              </a:rPr>
              <a:t>url</a:t>
            </a:r>
            <a:r>
              <a:rPr lang="de-DE" sz="1050" b="0" i="0" u="none" strike="noStrike">
                <a:latin typeface="LMRoman12-Regular"/>
              </a:rPr>
              <a:t>: </a:t>
            </a:r>
            <a:r>
              <a:rPr lang="de-DE" sz="1050" b="0" i="0" u="sng" strike="noStrike">
                <a:latin typeface="LMMono12-Regular"/>
                <a:hlinkClick r:id="rId4" tooltip="https://www.ni.com/docs/de-DE/bundle/labview/page/lvhowto/build_web_service.html"/>
              </a:rPr>
              <a:t>https://www.ni.com/docs/de-DE/bundle/labview/</a:t>
            </a:r>
            <a:r>
              <a:rPr lang="en-US" sz="1050" b="0" i="0" u="sng" strike="noStrike">
                <a:latin typeface="LMMono12-Regular"/>
                <a:hlinkClick r:id="rId4" tooltip="https://www.ni.com/docs/de-DE/bundle/labview/page/lvhowto/build_web_service.html"/>
              </a:rPr>
              <a:t>page/</a:t>
            </a:r>
            <a:r>
              <a:rPr lang="en-US" sz="1050" b="0" i="0" u="sng" strike="noStrike">
                <a:latin typeface="LMMono12-Regular"/>
                <a:hlinkClick r:id="rId4" tooltip="https://www.ni.com/docs/de-DE/bundle/labview/page/lvhowto/build_web_service.html"/>
              </a:rPr>
              <a:t>lvhowto</a:t>
            </a:r>
            <a:r>
              <a:rPr lang="en-US" sz="1050" b="0" i="0" u="sng" strike="noStrike">
                <a:latin typeface="LMMono12-Regular"/>
                <a:hlinkClick r:id="rId4" tooltip="https://www.ni.com/docs/de-DE/bundle/labview/page/lvhowto/build_web_service.html"/>
              </a:rPr>
              <a:t>/build_web_service.html</a:t>
            </a:r>
            <a:r>
              <a:rPr lang="en-US" sz="1050" b="0" i="0" u="none" strike="noStrike">
                <a:latin typeface="LMMono12-Regular"/>
              </a:rPr>
              <a:t> </a:t>
            </a:r>
            <a:endParaRPr lang="en-US" sz="1050" b="0" i="0" u="none" strike="noStrike">
              <a:latin typeface="LMRoman12-Regular"/>
            </a:endParaRPr>
          </a:p>
          <a:p>
            <a:pPr algn="l">
              <a:defRPr/>
            </a:pPr>
            <a:r>
              <a:rPr lang="en-US" sz="1050" b="0" i="0" u="none" strike="noStrike">
                <a:latin typeface="LMRoman12-Regular"/>
              </a:rPr>
              <a:t>[12] HTC Corporation. </a:t>
            </a:r>
            <a:r>
              <a:rPr lang="en-US" sz="1050" b="0" i="1" u="none" strike="noStrike">
                <a:latin typeface="LMRoman12-Italic"/>
              </a:rPr>
              <a:t>HTC VIVE Tracker</a:t>
            </a:r>
            <a:r>
              <a:rPr lang="en-US" sz="1050" b="0" i="0" u="none" strike="noStrike">
                <a:latin typeface="LMRoman12-Regular"/>
              </a:rPr>
              <a:t>. online. 2022. </a:t>
            </a:r>
            <a:r>
              <a:rPr lang="en-US" sz="1050" b="0" i="0" u="none" strike="noStrike">
                <a:latin typeface="LMRomanCaps10-Regular"/>
              </a:rPr>
              <a:t>url</a:t>
            </a:r>
            <a:r>
              <a:rPr lang="en-US" sz="1050" b="0" i="0" u="none" strike="noStrike">
                <a:latin typeface="LMRoman12-Regular"/>
              </a:rPr>
              <a:t>: </a:t>
            </a:r>
            <a:r>
              <a:rPr lang="en-US" sz="1050" b="0" i="0" u="sng" strike="noStrike">
                <a:latin typeface="LMMono12-Regular"/>
                <a:hlinkClick r:id="rId5" tooltip="https://www.vive.com/media/filer_public/fed-assets/tracker3/images/metaimage.png"/>
              </a:rPr>
              <a:t>https:</a:t>
            </a:r>
            <a:r>
              <a:rPr lang="de-DE" sz="1050" b="0" i="0" u="sng" strike="noStrike">
                <a:latin typeface="LMMono12-Regular"/>
                <a:hlinkClick r:id="rId5" tooltip="https://www.vive.com/media/filer_public/fed-assets/tracker3/images/metaimage.png"/>
              </a:rPr>
              <a:t>//www.vive.com/media/filer_public/fed-assets/tracker3/images/metaimage.png</a:t>
            </a:r>
            <a:endParaRPr lang="de-DE" sz="1050" b="0" i="0" u="none" strike="noStrike">
              <a:latin typeface="LMMono12-Regular"/>
            </a:endParaRPr>
          </a:p>
          <a:p>
            <a:pPr algn="l">
              <a:defRPr/>
            </a:pPr>
            <a:endParaRPr lang="de-DE" sz="1050"/>
          </a:p>
        </p:txBody>
      </p:sp>
      <p:sp>
        <p:nvSpPr>
          <p:cNvPr id="4" name="Foliennummernplatzhalter 3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5" name="Datumsplatzhalter 4" hidden="0"/>
          <p:cNvSpPr>
            <a:spLocks noGrp="1"/>
          </p:cNvSpPr>
          <p:nvPr isPhoto="0" userDrawn="0">
            <p:ph type="dt" sz="half" idx="12" hasCustomPrompt="0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</a:t>
            </a:r>
            <a:r>
              <a:rPr lang="de-DE"/>
              <a:t>    &amp;    Abt</a:t>
            </a:r>
            <a:endParaRPr/>
          </a:p>
        </p:txBody>
      </p:sp>
      <p:sp>
        <p:nvSpPr>
          <p:cNvPr id="6" name="Fußzeilenplatzhalter 5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Einleitung</a:t>
            </a:r>
            <a:endParaRPr lang="de-DE"/>
          </a:p>
        </p:txBody>
      </p:sp>
      <p:sp>
        <p:nvSpPr>
          <p:cNvPr id="4" name="Foliennummernplatzhalter 3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5" name="Datumsplatzhalter 4" hidden="0"/>
          <p:cNvSpPr>
            <a:spLocks noGrp="1"/>
          </p:cNvSpPr>
          <p:nvPr isPhoto="0" userDrawn="0">
            <p:ph type="dt" sz="half" idx="12" hasCustomPrompt="0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</a:t>
            </a:r>
            <a:r>
              <a:rPr lang="de-DE"/>
              <a:t>    &amp;    Abt</a:t>
            </a:r>
            <a:endParaRPr/>
          </a:p>
        </p:txBody>
      </p:sp>
      <p:sp>
        <p:nvSpPr>
          <p:cNvPr id="6" name="Fußzeilenplatzhalter 5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1847745165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rot="0" flipH="0" flipV="0">
            <a:off x="521998" y="2707048"/>
            <a:ext cx="2599200" cy="3600000"/>
          </a:xfrm>
          <a:prstGeom prst="rect">
            <a:avLst/>
          </a:prstGeom>
        </p:spPr>
      </p:pic>
      <p:pic>
        <p:nvPicPr>
          <p:cNvPr id="1423675514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rot="0" flipH="0" flipV="0">
            <a:off x="3359080" y="2707048"/>
            <a:ext cx="2484000" cy="3600000"/>
          </a:xfrm>
          <a:prstGeom prst="rect">
            <a:avLst/>
          </a:prstGeom>
        </p:spPr>
      </p:pic>
      <p:sp>
        <p:nvSpPr>
          <p:cNvPr id="2009273733" name="" hidden="0"/>
          <p:cNvSpPr/>
          <p:nvPr isPhoto="0" userDrawn="0"/>
        </p:nvSpPr>
        <p:spPr bwMode="auto">
          <a:xfrm flipH="0" flipV="0">
            <a:off x="10369109" y="5829299"/>
            <a:ext cx="159155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878098127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6025786" y="3070461"/>
            <a:ext cx="2668949" cy="2211245"/>
          </a:xfrm>
          <a:prstGeom prst="rect">
            <a:avLst/>
          </a:prstGeom>
        </p:spPr>
      </p:pic>
      <p:sp>
        <p:nvSpPr>
          <p:cNvPr id="380347273" name="" hidden="0"/>
          <p:cNvSpPr txBox="1"/>
          <p:nvPr isPhoto="0" userDrawn="0"/>
        </p:nvSpPr>
        <p:spPr bwMode="auto">
          <a:xfrm flipH="0" flipV="0">
            <a:off x="6574199" y="5392612"/>
            <a:ext cx="1773486" cy="914435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Control Box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sp>
        <p:nvSpPr>
          <p:cNvPr id="751177370" name="" hidden="0"/>
          <p:cNvSpPr txBox="1"/>
          <p:nvPr isPhoto="0" userDrawn="0"/>
        </p:nvSpPr>
        <p:spPr bwMode="auto">
          <a:xfrm flipH="0" flipV="0">
            <a:off x="1945251" y="2238400"/>
            <a:ext cx="2517592" cy="365795"/>
          </a:xfrm>
          <a:prstGeom prst="rect">
            <a:avLst/>
          </a:prstGeom>
          <a:noFill/>
        </p:spPr>
        <p:txBody>
          <a:bodyPr vertOverflow="overflow" horzOverflow="clip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de-DE" sz="1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Frankfurter Roboterhand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8098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78098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347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380347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Stand der Technik</a:t>
            </a:r>
            <a:endParaRPr lang="de-DE"/>
          </a:p>
        </p:txBody>
      </p:sp>
      <p:sp>
        <p:nvSpPr>
          <p:cNvPr id="17" name="Inhaltsplatzhalter 16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Idee etc.</a:t>
            </a:r>
            <a:endParaRPr/>
          </a:p>
        </p:txBody>
      </p:sp>
      <p:sp>
        <p:nvSpPr>
          <p:cNvPr id="4" name="Foliennummernplatzhalter 3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5" name="Datumsplatzhalter 4" hidden="0"/>
          <p:cNvSpPr>
            <a:spLocks noGrp="1"/>
          </p:cNvSpPr>
          <p:nvPr isPhoto="0" userDrawn="0">
            <p:ph type="dt" sz="half" idx="12" hasCustomPrompt="0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</a:t>
            </a:r>
            <a:r>
              <a:rPr lang="de-DE"/>
              <a:t>    &amp;    Abt</a:t>
            </a:r>
            <a:endParaRPr/>
          </a:p>
        </p:txBody>
      </p:sp>
      <p:sp>
        <p:nvSpPr>
          <p:cNvPr id="6" name="Fußzeilenplatzhalter 5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Bowdenzug</a:t>
            </a:r>
            <a:endParaRPr lang="de-DE"/>
          </a:p>
        </p:txBody>
      </p:sp>
      <p:sp>
        <p:nvSpPr>
          <p:cNvPr id="4" name="Foliennummernplatzhalter 3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5" name="Datumsplatzhalter 4" hidden="0"/>
          <p:cNvSpPr>
            <a:spLocks noGrp="1"/>
          </p:cNvSpPr>
          <p:nvPr isPhoto="0" userDrawn="0">
            <p:ph type="dt" sz="half" idx="12" hasCustomPrompt="0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</a:t>
            </a:r>
            <a:r>
              <a:rPr lang="de-DE"/>
              <a:t>    &amp;    Abt</a:t>
            </a:r>
            <a:endParaRPr/>
          </a:p>
        </p:txBody>
      </p:sp>
      <p:sp>
        <p:nvSpPr>
          <p:cNvPr id="6" name="Fußzeilenplatzhalter 5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864015831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rot="0" flipH="0" flipV="0">
            <a:off x="521998" y="2355046"/>
            <a:ext cx="2484000" cy="3600000"/>
          </a:xfrm>
          <a:prstGeom prst="rect">
            <a:avLst/>
          </a:prstGeom>
        </p:spPr>
      </p:pic>
      <p:sp>
        <p:nvSpPr>
          <p:cNvPr id="2108246617" name="" hidden="0"/>
          <p:cNvSpPr/>
          <p:nvPr isPhoto="0" userDrawn="0"/>
        </p:nvSpPr>
        <p:spPr bwMode="auto">
          <a:xfrm flipH="0" flipV="0">
            <a:off x="5239461" y="4040859"/>
            <a:ext cx="144593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604149188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4153556" y="2060847"/>
            <a:ext cx="4541474" cy="1976432"/>
          </a:xfrm>
          <a:prstGeom prst="rect">
            <a:avLst/>
          </a:prstGeom>
        </p:spPr>
      </p:pic>
      <p:sp>
        <p:nvSpPr>
          <p:cNvPr id="1884784268" name="" hidden="0"/>
          <p:cNvSpPr txBox="1"/>
          <p:nvPr isPhoto="0" userDrawn="0"/>
        </p:nvSpPr>
        <p:spPr bwMode="auto">
          <a:xfrm flipH="0" flipV="0">
            <a:off x="3697650" y="4324349"/>
            <a:ext cx="4808268" cy="2011715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Vorteile:</a:t>
            </a:r>
            <a:endParaRPr/>
          </a:p>
          <a:p>
            <a:pPr>
              <a:defRPr/>
            </a:pPr>
            <a:r>
              <a:rPr/>
              <a:t>   - Finger wie an der Roboterhand</a:t>
            </a:r>
            <a:endParaRPr/>
          </a:p>
          <a:p>
            <a:pPr>
              <a:defRPr/>
            </a:pPr>
            <a:r>
              <a:rPr/>
              <a:t>   -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Feedback Möglichkeit</a:t>
            </a:r>
            <a:endParaRPr/>
          </a:p>
          <a:p>
            <a:pPr>
              <a:defRPr/>
            </a:pPr>
            <a:r>
              <a:rPr/>
              <a:t>Nachteile:</a:t>
            </a:r>
            <a:endParaRPr/>
          </a:p>
          <a:p>
            <a:pPr>
              <a:defRPr/>
            </a:pPr>
            <a:r>
              <a:rPr/>
              <a:t>   - Verrutschen</a:t>
            </a:r>
            <a:endParaRPr/>
          </a:p>
          <a:p>
            <a:pPr>
              <a:defRPr/>
            </a:pPr>
            <a:r>
              <a:rPr/>
              <a:t>   - Passgröße</a:t>
            </a:r>
            <a:endParaRPr/>
          </a:p>
          <a:p>
            <a:pPr>
              <a:defRPr/>
            </a:pPr>
            <a:r>
              <a:rPr/>
              <a:t>   - Daumen ungenau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784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884784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Biegesensor</a:t>
            </a:r>
            <a:endParaRPr lang="de-DE"/>
          </a:p>
        </p:txBody>
      </p:sp>
      <p:sp>
        <p:nvSpPr>
          <p:cNvPr id="17" name="Inhaltsplatzhalter 16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Idee etc.</a:t>
            </a:r>
            <a:endParaRPr/>
          </a:p>
        </p:txBody>
      </p:sp>
      <p:sp>
        <p:nvSpPr>
          <p:cNvPr id="4" name="Foliennummernplatzhalter 3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5" name="Datumsplatzhalter 4" hidden="0"/>
          <p:cNvSpPr>
            <a:spLocks noGrp="1"/>
          </p:cNvSpPr>
          <p:nvPr isPhoto="0" userDrawn="0">
            <p:ph type="dt" sz="half" idx="12" hasCustomPrompt="0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</a:t>
            </a:r>
            <a:r>
              <a:rPr lang="de-DE"/>
              <a:t>    &amp;    Abt</a:t>
            </a:r>
            <a:endParaRPr/>
          </a:p>
        </p:txBody>
      </p:sp>
      <p:sp>
        <p:nvSpPr>
          <p:cNvPr id="6" name="Fußzeilenplatzhalter 5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Bildverarbeitung</a:t>
            </a:r>
            <a:endParaRPr lang="de-DE"/>
          </a:p>
        </p:txBody>
      </p:sp>
      <p:sp>
        <p:nvSpPr>
          <p:cNvPr id="17" name="Inhaltsplatzhalter 16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Idee etc.</a:t>
            </a:r>
            <a:endParaRPr/>
          </a:p>
        </p:txBody>
      </p:sp>
      <p:sp>
        <p:nvSpPr>
          <p:cNvPr id="4" name="Foliennummernplatzhalter 3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5" name="Datumsplatzhalter 4" hidden="0"/>
          <p:cNvSpPr>
            <a:spLocks noGrp="1"/>
          </p:cNvSpPr>
          <p:nvPr isPhoto="0" userDrawn="0">
            <p:ph type="dt" sz="half" idx="12" hasCustomPrompt="0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</a:t>
            </a:r>
            <a:r>
              <a:rPr lang="de-DE"/>
              <a:t>    &amp;    Abt</a:t>
            </a:r>
            <a:endParaRPr/>
          </a:p>
        </p:txBody>
      </p:sp>
      <p:sp>
        <p:nvSpPr>
          <p:cNvPr id="6" name="Fußzeilenplatzhalter 5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LabVIEW</a:t>
            </a:r>
            <a:endParaRPr lang="de-DE"/>
          </a:p>
        </p:txBody>
      </p:sp>
      <p:sp>
        <p:nvSpPr>
          <p:cNvPr id="4" name="Foliennummernplatzhalter 3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5" name="Datumsplatzhalter 4" hidden="0"/>
          <p:cNvSpPr>
            <a:spLocks noGrp="1"/>
          </p:cNvSpPr>
          <p:nvPr isPhoto="0" userDrawn="0">
            <p:ph type="dt" sz="half" idx="12" hasCustomPrompt="0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</a:t>
            </a:r>
            <a:r>
              <a:rPr lang="de-DE"/>
              <a:t>    &amp;    Abt</a:t>
            </a:r>
            <a:endParaRPr/>
          </a:p>
        </p:txBody>
      </p:sp>
      <p:sp>
        <p:nvSpPr>
          <p:cNvPr id="6" name="Fußzeilenplatzhalter 5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1143100691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521998" y="2478349"/>
            <a:ext cx="5280497" cy="3265570"/>
          </a:xfrm>
          <a:prstGeom prst="rect">
            <a:avLst/>
          </a:prstGeom>
        </p:spPr>
      </p:pic>
      <p:pic>
        <p:nvPicPr>
          <p:cNvPr id="1716780723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5152146" y="2060847"/>
            <a:ext cx="3518019" cy="4100573"/>
          </a:xfrm>
          <a:prstGeom prst="rect">
            <a:avLst/>
          </a:prstGeom>
        </p:spPr>
      </p:pic>
      <p:sp>
        <p:nvSpPr>
          <p:cNvPr id="615734724" name="" hidden="0"/>
          <p:cNvSpPr/>
          <p:nvPr isPhoto="0" userDrawn="0"/>
        </p:nvSpPr>
        <p:spPr bwMode="auto">
          <a:xfrm flipH="0" flipV="0">
            <a:off x="5561437" y="3428999"/>
            <a:ext cx="1607343" cy="869155"/>
          </a:xfrm>
          <a:prstGeom prst="rect">
            <a:avLst/>
          </a:prstGeom>
          <a:noFill/>
          <a:ln w="38099" cap="flat" cmpd="sng" algn="ctr">
            <a:solidFill>
              <a:srgbClr val="FF9E1B"/>
            </a:solidFill>
            <a:prstDash val="solid"/>
            <a:round/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0798065" name="" hidden="0"/>
          <p:cNvSpPr txBox="1"/>
          <p:nvPr isPhoto="0" userDrawn="0"/>
        </p:nvSpPr>
        <p:spPr bwMode="auto">
          <a:xfrm flipH="0" flipV="0">
            <a:off x="1661464" y="2190749"/>
            <a:ext cx="1178044" cy="365795"/>
          </a:xfrm>
          <a:prstGeom prst="rect">
            <a:avLst/>
          </a:prstGeom>
          <a:noFill/>
        </p:spPr>
        <p:txBody>
          <a:bodyPr vertOverflow="overflow" horzOverflow="clip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User Panel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678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16780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734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615734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Demo</a:t>
            </a:r>
            <a:endParaRPr lang="de-DE"/>
          </a:p>
        </p:txBody>
      </p:sp>
      <p:sp>
        <p:nvSpPr>
          <p:cNvPr id="17" name="Inhaltsplatzhalter 16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  <a:p>
            <a:pPr>
              <a:defRPr/>
            </a:pPr>
            <a:endParaRPr/>
          </a:p>
        </p:txBody>
      </p:sp>
      <p:sp>
        <p:nvSpPr>
          <p:cNvPr id="4" name="Foliennummernplatzhalter 3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5" name="Datumsplatzhalter 4" hidden="0"/>
          <p:cNvSpPr>
            <a:spLocks noGrp="1"/>
          </p:cNvSpPr>
          <p:nvPr isPhoto="0" userDrawn="0">
            <p:ph type="dt" sz="half" idx="12" hasCustomPrompt="0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</a:t>
            </a:r>
            <a:r>
              <a:rPr lang="de-DE"/>
              <a:t>    &amp;    Abt</a:t>
            </a:r>
            <a:endParaRPr/>
          </a:p>
        </p:txBody>
      </p:sp>
      <p:sp>
        <p:nvSpPr>
          <p:cNvPr id="6" name="Fußzeilenplatzhalter 5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  <p:pic>
        <p:nvPicPr>
          <p:cNvPr id="280088931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521998" y="2060847"/>
            <a:ext cx="7881000" cy="42478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Titel 26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NZ"/>
              <a:t>Danke</a:t>
            </a:r>
            <a:endParaRPr lang="de-DE"/>
          </a:p>
        </p:txBody>
      </p:sp>
      <p:sp>
        <p:nvSpPr>
          <p:cNvPr id="17" name="Inhaltsplatzhalter 16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Idee etc.</a:t>
            </a:r>
            <a:endParaRPr/>
          </a:p>
        </p:txBody>
      </p:sp>
      <p:sp>
        <p:nvSpPr>
          <p:cNvPr id="4" name="Foliennummernplatzhalter 3" hidden="0"/>
          <p:cNvSpPr>
            <a:spLocks noGrp="1"/>
          </p:cNvSpPr>
          <p:nvPr isPhoto="0" userDrawn="0">
            <p:ph type="sldNum" sz="quarter" idx="11" hasCustomPrompt="0"/>
          </p:nvPr>
        </p:nvSpPr>
        <p:spPr bwMode="auto">
          <a:xfrm>
            <a:off x="529382" y="6659276"/>
            <a:ext cx="343043" cy="138499"/>
          </a:xfrm>
        </p:spPr>
        <p:txBody>
          <a:bodyPr/>
          <a:lstStyle/>
          <a:p>
            <a:pPr>
              <a:defRPr/>
            </a:pPr>
            <a:r>
              <a:rPr lang="de-DE">
                <a:cs typeface="Calibri"/>
              </a:rPr>
              <a:t>Seite  </a:t>
            </a:r>
            <a:fld id="{3733AE7F-6935-469B-B7EA-A7DFC1F0D075}" type="slidenum">
              <a:rPr lang="de-DE">
                <a:cs typeface="Calibri"/>
              </a:rPr>
              <a:t/>
            </a:fld>
            <a:endParaRPr lang="de-DE">
              <a:cs typeface="Calibri"/>
            </a:endParaRPr>
          </a:p>
        </p:txBody>
      </p:sp>
      <p:sp>
        <p:nvSpPr>
          <p:cNvPr id="5" name="Datumsplatzhalter 4" hidden="0"/>
          <p:cNvSpPr>
            <a:spLocks noGrp="1"/>
          </p:cNvSpPr>
          <p:nvPr isPhoto="0" userDrawn="0">
            <p:ph type="dt" sz="half" idx="12" hasCustomPrompt="0"/>
          </p:nvPr>
        </p:nvSpPr>
        <p:spPr bwMode="auto">
          <a:xfrm>
            <a:off x="1404048" y="6659276"/>
            <a:ext cx="36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Girke</a:t>
            </a:r>
            <a:r>
              <a:rPr lang="de-DE"/>
              <a:t>    &amp;    Abt</a:t>
            </a:r>
            <a:endParaRPr/>
          </a:p>
        </p:txBody>
      </p:sp>
      <p:sp>
        <p:nvSpPr>
          <p:cNvPr id="6" name="Fußzeilenplatzhalter 5" hidden="0"/>
          <p:cNvSpPr>
            <a:spLocks noGrp="1"/>
          </p:cNvSpPr>
          <p:nvPr isPhoto="0" userDrawn="0">
            <p:ph type="ftr" sz="quarter" idx="13" hasCustomPrompt="0"/>
          </p:nvPr>
        </p:nvSpPr>
        <p:spPr bwMode="auto">
          <a:xfrm>
            <a:off x="5152147" y="6659276"/>
            <a:ext cx="1800000" cy="138499"/>
          </a:xfrm>
        </p:spPr>
        <p:txBody>
          <a:bodyPr/>
          <a:lstStyle/>
          <a:p>
            <a:pPr>
              <a:defRPr/>
            </a:pPr>
            <a:r>
              <a:rPr lang="de-DE"/>
              <a:t>Datum 07.07.22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FH_blau">
  <a:themeElements>
    <a:clrScheme name="FH_FB2_201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9E1B"/>
      </a:accent1>
      <a:accent2>
        <a:srgbClr val="FFF1D0"/>
      </a:accent2>
      <a:accent3>
        <a:srgbClr val="FFFFFF"/>
      </a:accent3>
      <a:accent4>
        <a:srgbClr val="FFDDAF"/>
      </a:accent4>
      <a:accent5>
        <a:srgbClr val="FFD88F"/>
      </a:accent5>
      <a:accent6>
        <a:srgbClr val="FFE3AF"/>
      </a:accent6>
      <a:hlink>
        <a:srgbClr val="808080"/>
      </a:hlink>
      <a:folHlink>
        <a:srgbClr val="C8C8C8"/>
      </a:folHlink>
    </a:clrScheme>
    <a:fontScheme name="FH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Larissa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>
        <a:prstGeom prst="rect">
          <a:avLst/>
        </a:prstGeom>
        <a:solidFill>
          <a:schemeClr val="accent1"/>
        </a:solidFill>
        <a:ln w="9525">
          <a:solidFill>
            <a:schemeClr val="accent1"/>
          </a:solidFill>
          <a:round/>
          <a:headEnd/>
          <a:tailEnd/>
        </a:ln>
      </a:spPr>
      <a:bodyPr/>
      <a:lstStyle/>
    </a:spDef>
    <a:txDef>
      <a:spPr bwMode="auto">
        <a:prstGeom prst="rect">
          <a:avLst/>
        </a:prstGeom>
        <a:noFill/>
        <a:ln>
          <a:noFill/>
        </a:ln>
      </a:spPr>
      <a:bodyPr/>
      <a:lstStyle/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ONLYOFFICE/7.1.0.215</Application>
  <DocSecurity>0</DocSecurity>
  <PresentationFormat>Bildschirmpräsentation (4:3)</PresentationFormat>
  <Paragraphs>0</Paragraphs>
  <Slides>10</Slides>
  <Notes>10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Büro</dc:creator>
  <cp:keywords/>
  <dc:description/>
  <dc:identifier/>
  <dc:language/>
  <cp:lastModifiedBy/>
  <cp:revision>91</cp:revision>
  <dcterms:created xsi:type="dcterms:W3CDTF">2013-05-28T07:58:57Z</dcterms:created>
  <dcterms:modified xsi:type="dcterms:W3CDTF">2022-07-04T18:22:08Z</dcterms:modified>
  <cp:category/>
  <cp:contentStatus/>
  <cp:version/>
</cp:coreProperties>
</file>